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1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2505-58C6-4E1C-8765-956A79D632F3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40D61-054B-42ED-B32C-FEB566FC7B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9612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2505-58C6-4E1C-8765-956A79D632F3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40D61-054B-42ED-B32C-FEB566FC7B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1673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2505-58C6-4E1C-8765-956A79D632F3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40D61-054B-42ED-B32C-FEB566FC7B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029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2505-58C6-4E1C-8765-956A79D632F3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40D61-054B-42ED-B32C-FEB566FC7B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1845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2505-58C6-4E1C-8765-956A79D632F3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40D61-054B-42ED-B32C-FEB566FC7B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23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2505-58C6-4E1C-8765-956A79D632F3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40D61-054B-42ED-B32C-FEB566FC7B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7069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2505-58C6-4E1C-8765-956A79D632F3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40D61-054B-42ED-B32C-FEB566FC7B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2513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2505-58C6-4E1C-8765-956A79D632F3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40D61-054B-42ED-B32C-FEB566FC7B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9193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2505-58C6-4E1C-8765-956A79D632F3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40D61-054B-42ED-B32C-FEB566FC7B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3668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2505-58C6-4E1C-8765-956A79D632F3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40D61-054B-42ED-B32C-FEB566FC7B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7660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2505-58C6-4E1C-8765-956A79D632F3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40D61-054B-42ED-B32C-FEB566FC7B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534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C2505-58C6-4E1C-8765-956A79D632F3}" type="datetimeFigureOut">
              <a:rPr lang="en-US" smtClean="0"/>
              <a:pPr/>
              <a:t>5/15/2011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40D61-054B-42ED-B32C-FEB566FC7B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1311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33202" y="253425"/>
            <a:ext cx="35984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Virtual </a:t>
            </a:r>
            <a:r>
              <a:rPr lang="en-US" sz="3200" dirty="0" err="1" smtClean="0"/>
              <a:t>TDG</a:t>
            </a:r>
            <a:r>
              <a:rPr lang="en-US" sz="3200" dirty="0" smtClean="0"/>
              <a:t> Meeting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708773"/>
            <a:ext cx="3897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some guidelines for using flash meeting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1292508"/>
            <a:ext cx="8812797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for the video conf you just need a notebook with a </a:t>
            </a:r>
            <a:r>
              <a:rPr lang="en-US" dirty="0" smtClean="0"/>
              <a:t>browser and a flash </a:t>
            </a:r>
            <a:r>
              <a:rPr lang="en-US" dirty="0" err="1" smtClean="0"/>
              <a:t>plugin</a:t>
            </a:r>
            <a:r>
              <a:rPr lang="en-US" dirty="0" smtClean="0"/>
              <a:t> (8 &gt;&gt;)</a:t>
            </a:r>
            <a:endParaRPr lang="en-US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not too slow Internet connection is recommended for proper video quality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your setup should include a simple web camera and a headset (micro/headphones)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check beforehand whether all devices work properly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optimally you have a notebook with an additional external monitor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this allows you to watch the interaction (vid. </a:t>
            </a:r>
            <a:r>
              <a:rPr lang="en-US" dirty="0" err="1" smtClean="0"/>
              <a:t>conf</a:t>
            </a:r>
            <a:r>
              <a:rPr lang="en-US" dirty="0" smtClean="0"/>
              <a:t> participants)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and on the other screen the current slide to be discussed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if you just have one monitor you probably can’t see both at the same time which</a:t>
            </a:r>
          </a:p>
          <a:p>
            <a:pPr lvl="1"/>
            <a:r>
              <a:rPr lang="en-US" dirty="0"/>
              <a:t>	</a:t>
            </a:r>
            <a:r>
              <a:rPr lang="en-US" dirty="0" smtClean="0"/>
              <a:t>is less comfortable</a:t>
            </a:r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you log in as guest and you see all participants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one speaking is marked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if you want to speak click on the </a:t>
            </a:r>
            <a:r>
              <a:rPr lang="en-US" dirty="0" smtClean="0"/>
              <a:t>‘join queue’ button </a:t>
            </a:r>
            <a:r>
              <a:rPr lang="en-US" dirty="0" smtClean="0"/>
              <a:t>- a hand is shown with an indication </a:t>
            </a:r>
          </a:p>
          <a:p>
            <a:r>
              <a:rPr lang="en-US" dirty="0" smtClean="0"/>
              <a:t>	of your turn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when the previous speaker stops the next is chosen from the queue </a:t>
            </a:r>
            <a:r>
              <a:rPr lang="en-US" dirty="0" err="1" smtClean="0"/>
              <a:t>etc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when you finished with what you want to say</a:t>
            </a:r>
            <a:r>
              <a:rPr lang="en-US" dirty="0" smtClean="0"/>
              <a:t>, </a:t>
            </a:r>
            <a:r>
              <a:rPr lang="en-US" dirty="0" smtClean="0"/>
              <a:t>don’t forget to press </a:t>
            </a:r>
            <a:r>
              <a:rPr lang="en-US" dirty="0" smtClean="0"/>
              <a:t>the</a:t>
            </a:r>
            <a:endParaRPr lang="en-US" dirty="0" smtClean="0"/>
          </a:p>
          <a:p>
            <a:r>
              <a:rPr lang="en-US" dirty="0" smtClean="0"/>
              <a:t>	</a:t>
            </a:r>
            <a:r>
              <a:rPr lang="en-US" dirty="0" smtClean="0"/>
              <a:t>‘</a:t>
            </a:r>
            <a:r>
              <a:rPr lang="en-US" dirty="0" smtClean="0"/>
              <a:t>stop </a:t>
            </a:r>
            <a:r>
              <a:rPr lang="en-US" dirty="0" smtClean="0"/>
              <a:t>broadcasting’ button</a:t>
            </a:r>
          </a:p>
          <a:p>
            <a:r>
              <a:rPr lang="en-US" dirty="0" smtClean="0"/>
              <a:t>	</a:t>
            </a:r>
            <a:r>
              <a:rPr lang="en-US" dirty="0" smtClean="0"/>
              <a:t>wait </a:t>
            </a:r>
            <a:r>
              <a:rPr lang="en-US" dirty="0" smtClean="0"/>
              <a:t>pressing the stop button for 3 seconds after you finished your sentence</a:t>
            </a:r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there is an “interrupt” button which should only be used exceptionally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there is a chat channel to exchange short notes in parallel (for example for short</a:t>
            </a:r>
          </a:p>
          <a:p>
            <a:r>
              <a:rPr lang="en-US" dirty="0"/>
              <a:t>	</a:t>
            </a:r>
            <a:r>
              <a:rPr lang="en-US" dirty="0" smtClean="0"/>
              <a:t>agreement/disagreement comments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8488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33202" y="253425"/>
            <a:ext cx="35984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Virtual </a:t>
            </a:r>
            <a:r>
              <a:rPr lang="en-US" sz="3200" dirty="0" err="1" smtClean="0"/>
              <a:t>TDG</a:t>
            </a:r>
            <a:r>
              <a:rPr lang="en-US" sz="3200" dirty="0" smtClean="0"/>
              <a:t> Meeting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708773"/>
            <a:ext cx="3897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some guidelines for using flash meeting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1292508"/>
            <a:ext cx="830394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 vid </a:t>
            </a:r>
            <a:r>
              <a:rPr lang="en-US" dirty="0" err="1" smtClean="0"/>
              <a:t>conf</a:t>
            </a:r>
            <a:r>
              <a:rPr lang="en-US" dirty="0" smtClean="0"/>
              <a:t> meeting only works nicely when there is a session chair keeping pace and</a:t>
            </a:r>
          </a:p>
          <a:p>
            <a:r>
              <a:rPr lang="en-US" dirty="0"/>
              <a:t>	</a:t>
            </a:r>
            <a:r>
              <a:rPr lang="en-US" dirty="0" smtClean="0"/>
              <a:t>when everyone has read the documents beforehand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in general make short statements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yet we have experience with flash meetings with 8 to 10 people, but not with more</a:t>
            </a:r>
          </a:p>
          <a:p>
            <a:r>
              <a:rPr lang="en-US" dirty="0" smtClean="0"/>
              <a:t>	so we need to see how this trial session will work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3421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</TotalTime>
  <Words>135</Words>
  <Application>Microsoft Office PowerPoint</Application>
  <PresentationFormat>On-screen Show (4:3)</PresentationFormat>
  <Paragraphs>30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>MPI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Wittenburg</dc:creator>
  <cp:lastModifiedBy>Menzo Windhouwer</cp:lastModifiedBy>
  <cp:revision>7</cp:revision>
  <cp:lastPrinted>2011-05-15T06:55:11Z</cp:lastPrinted>
  <dcterms:created xsi:type="dcterms:W3CDTF">2011-05-14T15:52:15Z</dcterms:created>
  <dcterms:modified xsi:type="dcterms:W3CDTF">2011-05-15T07:31:25Z</dcterms:modified>
</cp:coreProperties>
</file>