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6"/>
  </p:notesMasterIdLst>
  <p:handoutMasterIdLst>
    <p:handoutMasterId r:id="rId7"/>
  </p:handoutMasterIdLst>
  <p:sldIdLst>
    <p:sldId id="261" r:id="rId2"/>
    <p:sldId id="263" r:id="rId3"/>
    <p:sldId id="262" r:id="rId4"/>
    <p:sldId id="264" r:id="rId5"/>
  </p:sldIdLst>
  <p:sldSz cx="9144000" cy="6858000" type="screen4x3"/>
  <p:notesSz cx="9309100" cy="6954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239" autoAdjust="0"/>
  </p:normalViewPr>
  <p:slideViewPr>
    <p:cSldViewPr snapToGrid="0">
      <p:cViewPr>
        <p:scale>
          <a:sx n="68" d="100"/>
          <a:sy n="68" d="100"/>
        </p:scale>
        <p:origin x="-1494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48"/>
    </p:cViewPr>
  </p:sorterViewPr>
  <p:notesViewPr>
    <p:cSldViewPr snapToGrid="0">
      <p:cViewPr varScale="1">
        <p:scale>
          <a:sx n="90" d="100"/>
          <a:sy n="90" d="100"/>
        </p:scale>
        <p:origin x="-1530" y="-96"/>
      </p:cViewPr>
      <p:guideLst>
        <p:guide orient="horz" pos="2191"/>
        <p:guide pos="293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034361" cy="3475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2653" y="2"/>
            <a:ext cx="4034361" cy="3475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18AC0-4483-4BBC-AA1A-2634B4AFCDFE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606067"/>
            <a:ext cx="4034361" cy="3475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2653" y="6606067"/>
            <a:ext cx="4034361" cy="3475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A9999A-E95F-4651-A350-5F016C2273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47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033944" cy="3477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3003" y="0"/>
            <a:ext cx="4033944" cy="3477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99933A-BBE2-4834-9A96-F0E242CD359F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16238" y="522288"/>
            <a:ext cx="3476625" cy="2606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2" y="3303549"/>
            <a:ext cx="7447279" cy="3129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605889"/>
            <a:ext cx="4033944" cy="3477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3003" y="6605889"/>
            <a:ext cx="4033944" cy="3477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DED13-7922-40EC-A2F5-339C222C40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940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6238" y="522288"/>
            <a:ext cx="3476625" cy="2606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DED13-7922-40EC-A2F5-339C222C40B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6E9D-7D90-4E7A-893B-2F25F9A7CE51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pic>
        <p:nvPicPr>
          <p:cNvPr id="20" name="Picture 19" descr="CatAlone.jp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67200" y="2343150"/>
            <a:ext cx="417384" cy="228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6E9D-7D90-4E7A-893B-2F25F9A7CE51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1"/>
            <a:ext cx="6480175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6E9D-7D90-4E7A-893B-2F25F9A7CE51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1"/>
            <a:ext cx="457200" cy="4413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392B564-F49F-43C2-BEDA-77B9AAB5B6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93726E9D-7D90-4E7A-893B-2F25F9A7CE51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3400" y="1040175"/>
            <a:ext cx="457200" cy="441325"/>
          </a:xfrm>
          <a:prstGeom prst="rect">
            <a:avLst/>
          </a:prstGeom>
        </p:spPr>
        <p:txBody>
          <a:bodyPr/>
          <a:lstStyle/>
          <a:p>
            <a:fld id="{5392B564-F49F-43C2-BEDA-77B9AAB5B6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1" y="1575653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3" y="1524001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1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6E9D-7D90-4E7A-893B-2F25F9A7CE51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4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7"/>
            <a:ext cx="457200" cy="4413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5392B564-F49F-43C2-BEDA-77B9AAB5B6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6E9D-7D90-4E7A-893B-2F25F9A7CE51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1"/>
            <a:ext cx="457200" cy="441325"/>
          </a:xfrm>
          <a:prstGeom prst="rect">
            <a:avLst/>
          </a:prstGeom>
        </p:spPr>
        <p:txBody>
          <a:bodyPr/>
          <a:lstStyle/>
          <a:p>
            <a:fld id="{5392B564-F49F-43C2-BEDA-77B9AAB5B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6E9D-7D90-4E7A-893B-2F25F9A7CE51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392B564-F49F-43C2-BEDA-77B9AAB5B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1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9"/>
            <a:ext cx="457200" cy="4413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392B564-F49F-43C2-BEDA-77B9AAB5B6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6E9D-7D90-4E7A-893B-2F25F9A7CE51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9"/>
            <a:ext cx="457200" cy="441325"/>
          </a:xfrm>
          <a:prstGeom prst="rect">
            <a:avLst/>
          </a:prstGeom>
        </p:spPr>
        <p:txBody>
          <a:bodyPr/>
          <a:lstStyle/>
          <a:p>
            <a:fld id="{5392B564-F49F-43C2-BEDA-77B9AAB5B6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93726E9D-7D90-4E7A-893B-2F25F9A7CE51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6E9D-7D90-4E7A-893B-2F25F9A7CE51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1040175"/>
            <a:ext cx="457200" cy="441325"/>
          </a:xfrm>
          <a:prstGeom prst="rect">
            <a:avLst/>
          </a:prstGeom>
        </p:spPr>
        <p:txBody>
          <a:bodyPr/>
          <a:lstStyle/>
          <a:p>
            <a:fld id="{5392B564-F49F-43C2-BEDA-77B9AAB5B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2"/>
            <a:ext cx="457200" cy="441325"/>
          </a:xfrm>
          <a:prstGeom prst="rect">
            <a:avLst/>
          </a:prstGeom>
        </p:spPr>
        <p:txBody>
          <a:bodyPr/>
          <a:lstStyle/>
          <a:p>
            <a:fld id="{5392B564-F49F-43C2-BEDA-77B9AAB5B6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6E9D-7D90-4E7A-893B-2F25F9A7CE51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2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93726E9D-7D90-4E7A-893B-2F25F9A7CE51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21" name="Picture 20" descr="CatAlone.jpg"/>
          <p:cNvPicPr>
            <a:picLocks noChangeAspect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67200" y="1143000"/>
            <a:ext cx="417384" cy="228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2400" y="2857500"/>
            <a:ext cx="6400800" cy="1752600"/>
          </a:xfrm>
        </p:spPr>
        <p:txBody>
          <a:bodyPr/>
          <a:lstStyle/>
          <a:p>
            <a:r>
              <a:rPr lang="en-US" dirty="0" smtClean="0"/>
              <a:t>Metadata </a:t>
            </a:r>
            <a:r>
              <a:rPr lang="en-US" dirty="0" err="1" smtClean="0"/>
              <a:t>TDG</a:t>
            </a:r>
            <a:endParaRPr lang="en-US" dirty="0" smtClean="0"/>
          </a:p>
          <a:p>
            <a:r>
              <a:rPr lang="en-US" dirty="0" smtClean="0"/>
              <a:t>Athens Core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ISOcat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Metadata Profile</a:t>
            </a:r>
            <a:br>
              <a:rPr lang="en-US" dirty="0" smtClean="0"/>
            </a:br>
            <a:r>
              <a:rPr lang="en-US" dirty="0" smtClean="0"/>
              <a:t>Groups/Persons Involved</a:t>
            </a:r>
            <a:endParaRPr lang="en-US" dirty="0"/>
          </a:p>
        </p:txBody>
      </p:sp>
      <p:pic>
        <p:nvPicPr>
          <p:cNvPr id="4" name="Picture 3" descr="NewISOcat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43200" y="4191000"/>
            <a:ext cx="3505200" cy="88582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016000" y="5600700"/>
            <a:ext cx="7416800" cy="7239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sz="1200" b="1" i="0" u="none" strike="noStrike" kern="1200" cap="all" spc="25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Peter Wittenburg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sz="1200" b="1" i="0" u="none" strike="noStrike" kern="1200" cap="all" spc="25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Metadata</a:t>
            </a:r>
            <a:r>
              <a:rPr kumimoji="0" lang="en-US" sz="1200" b="1" i="0" u="none" strike="noStrike" kern="1200" cap="all" spc="25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TDG WeBinar</a:t>
            </a:r>
            <a:endParaRPr kumimoji="0" lang="en-US" sz="1200" b="1" i="0" u="none" strike="noStrike" kern="1200" cap="all" spc="25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lang="en-US" sz="1200" b="1" cap="all" spc="250" dirty="0" smtClean="0">
                <a:solidFill>
                  <a:schemeClr val="tx2"/>
                </a:solidFill>
              </a:rPr>
              <a:t>2011-05-15</a:t>
            </a:r>
            <a:endParaRPr kumimoji="0" lang="en-US" sz="1200" b="1" i="0" u="none" strike="noStrike" kern="1200" cap="all" spc="25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ISOcat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996417" y="1800668"/>
            <a:ext cx="2813539" cy="163185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996417" y="3430174"/>
            <a:ext cx="2813539" cy="124030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996417" y="4670476"/>
            <a:ext cx="2813539" cy="124030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22978" y="2201095"/>
            <a:ext cx="17604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DCR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Board</a:t>
            </a:r>
          </a:p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Approved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57441" y="3634826"/>
            <a:ext cx="16914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private</a:t>
            </a:r>
          </a:p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user space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57441" y="4875128"/>
            <a:ext cx="16914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private</a:t>
            </a:r>
          </a:p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user space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urved Right Arrow 9"/>
          <p:cNvSpPr/>
          <p:nvPr/>
        </p:nvSpPr>
        <p:spPr>
          <a:xfrm flipV="1">
            <a:off x="1885071" y="2335239"/>
            <a:ext cx="1111346" cy="3122437"/>
          </a:xfrm>
          <a:prstGeom prst="curved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urved Right Arrow 8"/>
          <p:cNvSpPr/>
          <p:nvPr/>
        </p:nvSpPr>
        <p:spPr>
          <a:xfrm flipV="1">
            <a:off x="2405575" y="2475916"/>
            <a:ext cx="590842" cy="1574407"/>
          </a:xfrm>
          <a:prstGeom prst="curved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6059" y="3616074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process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Arrow Connector 12"/>
          <p:cNvCxnSpPr>
            <a:endCxn id="4" idx="3"/>
          </p:cNvCxnSpPr>
          <p:nvPr/>
        </p:nvCxnSpPr>
        <p:spPr>
          <a:xfrm flipH="1">
            <a:off x="5809956" y="4050323"/>
            <a:ext cx="1012875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781764" y="3819492"/>
            <a:ext cx="1486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reference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52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Groups Involved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28600" y="4724400"/>
            <a:ext cx="6934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36193" y="4880402"/>
            <a:ext cx="27190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Submission Group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Athens Core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1676400" y="3211538"/>
            <a:ext cx="40386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25824" y="3367540"/>
            <a:ext cx="3539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Thematic Domain Group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Metadata Profile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676400" y="1696328"/>
            <a:ext cx="40386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482067" y="1852330"/>
            <a:ext cx="24272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DCR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Board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Metadata Profile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3695700" y="4354538"/>
            <a:ext cx="0" cy="36986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3695700" y="2841676"/>
            <a:ext cx="0" cy="36986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9" idx="3"/>
          </p:cNvCxnSpPr>
          <p:nvPr/>
        </p:nvCxnSpPr>
        <p:spPr>
          <a:xfrm flipV="1">
            <a:off x="914400" y="4187150"/>
            <a:ext cx="1353439" cy="35231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914399" y="2665516"/>
            <a:ext cx="1353439" cy="35231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5138738" y="4201217"/>
            <a:ext cx="1353439" cy="35231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5138737" y="2678931"/>
            <a:ext cx="1353439" cy="35231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093624" y="4694217"/>
            <a:ext cx="19495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broad</a:t>
            </a:r>
          </a:p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discussions</a:t>
            </a:r>
          </a:p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sub-domains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36905" y="3211538"/>
            <a:ext cx="18630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evaluating</a:t>
            </a:r>
          </a:p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commenting</a:t>
            </a:r>
          </a:p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proposing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24458" y="1866903"/>
            <a:ext cx="14879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validating</a:t>
            </a:r>
          </a:p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deciding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68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Metadata </a:t>
            </a:r>
            <a:r>
              <a:rPr lang="en-US" dirty="0" err="1" smtClean="0"/>
              <a:t>TDG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56614" y="1730321"/>
            <a:ext cx="2541080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Nominated</a:t>
            </a:r>
          </a:p>
          <a:p>
            <a:endParaRPr lang="en-US" sz="2400" dirty="0" smtClean="0"/>
          </a:p>
          <a:p>
            <a:r>
              <a:rPr lang="en-US" sz="2400" dirty="0" smtClean="0"/>
              <a:t>Peter Wittenburg</a:t>
            </a:r>
          </a:p>
          <a:p>
            <a:r>
              <a:rPr lang="en-US" sz="2400" dirty="0" smtClean="0"/>
              <a:t>Sue Ellen Wright</a:t>
            </a:r>
          </a:p>
          <a:p>
            <a:r>
              <a:rPr lang="en-US" sz="2400" dirty="0" smtClean="0"/>
              <a:t>Helen Dry</a:t>
            </a:r>
          </a:p>
          <a:p>
            <a:r>
              <a:rPr lang="en-US" sz="2400" dirty="0"/>
              <a:t>Tony </a:t>
            </a:r>
            <a:r>
              <a:rPr lang="en-US" sz="2400" dirty="0" err="1"/>
              <a:t>Aristar</a:t>
            </a:r>
            <a:endParaRPr lang="en-US" sz="2400" dirty="0"/>
          </a:p>
          <a:p>
            <a:r>
              <a:rPr lang="en-US" sz="2400" dirty="0" smtClean="0"/>
              <a:t>Daan </a:t>
            </a:r>
            <a:r>
              <a:rPr lang="en-US" sz="2400" dirty="0" smtClean="0"/>
              <a:t>Broeder</a:t>
            </a:r>
          </a:p>
          <a:p>
            <a:r>
              <a:rPr lang="en-US" sz="2400" dirty="0" smtClean="0"/>
              <a:t>Thierry Declerck</a:t>
            </a:r>
          </a:p>
          <a:p>
            <a:r>
              <a:rPr lang="en-US" sz="2400" dirty="0" err="1" smtClean="0"/>
              <a:t>Nelleke</a:t>
            </a:r>
            <a:r>
              <a:rPr lang="en-US" sz="2400" dirty="0" smtClean="0"/>
              <a:t> </a:t>
            </a:r>
            <a:r>
              <a:rPr lang="en-US" sz="2400" dirty="0" smtClean="0"/>
              <a:t>Oostdijk</a:t>
            </a:r>
          </a:p>
          <a:p>
            <a:r>
              <a:rPr lang="en-US" sz="2400" dirty="0" smtClean="0"/>
              <a:t>Thorsten Trippel</a:t>
            </a:r>
          </a:p>
          <a:p>
            <a:r>
              <a:rPr lang="en-US" sz="2400" dirty="0" smtClean="0"/>
              <a:t>Justus Roux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963562" y="1730321"/>
            <a:ext cx="3084499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Invited </a:t>
            </a:r>
          </a:p>
          <a:p>
            <a:endParaRPr lang="en-US" sz="2400" dirty="0"/>
          </a:p>
          <a:p>
            <a:r>
              <a:rPr lang="en-US" sz="2400" dirty="0"/>
              <a:t>Maria </a:t>
            </a:r>
            <a:r>
              <a:rPr lang="en-US" sz="2400" dirty="0" smtClean="0"/>
              <a:t>Gavrilidou</a:t>
            </a:r>
            <a:endParaRPr lang="en-US" sz="2400" dirty="0"/>
          </a:p>
          <a:p>
            <a:r>
              <a:rPr lang="en-US" sz="2400" dirty="0" err="1" smtClean="0"/>
              <a:t>Viktoria</a:t>
            </a:r>
            <a:r>
              <a:rPr lang="en-US" sz="2400" dirty="0" smtClean="0"/>
              <a:t> </a:t>
            </a:r>
            <a:r>
              <a:rPr lang="en-US" sz="2400" dirty="0" err="1" smtClean="0"/>
              <a:t>Arranz</a:t>
            </a:r>
            <a:endParaRPr lang="en-US" sz="2400" dirty="0" smtClean="0"/>
          </a:p>
          <a:p>
            <a:r>
              <a:rPr lang="en-US" sz="2400" dirty="0" smtClean="0"/>
              <a:t>Bertrand </a:t>
            </a:r>
            <a:r>
              <a:rPr lang="en-US" sz="2400" dirty="0" err="1" smtClean="0"/>
              <a:t>Gaiffe</a:t>
            </a:r>
            <a:endParaRPr lang="en-US" sz="2400" dirty="0" smtClean="0"/>
          </a:p>
          <a:p>
            <a:r>
              <a:rPr lang="en-US" sz="2400" dirty="0" smtClean="0"/>
              <a:t>Wim Peters</a:t>
            </a:r>
          </a:p>
          <a:p>
            <a:r>
              <a:rPr lang="en-US" sz="2400" dirty="0" smtClean="0"/>
              <a:t>Florian Schiel</a:t>
            </a:r>
          </a:p>
          <a:p>
            <a:r>
              <a:rPr lang="en-US" sz="2400" dirty="0" smtClean="0"/>
              <a:t>Marta Villegas</a:t>
            </a:r>
          </a:p>
          <a:p>
            <a:r>
              <a:rPr lang="en-US" sz="2400" dirty="0" smtClean="0"/>
              <a:t>Jean Claude </a:t>
            </a:r>
            <a:r>
              <a:rPr lang="en-US" sz="2400" dirty="0" smtClean="0"/>
              <a:t>Martin ?</a:t>
            </a:r>
            <a:endParaRPr lang="en-US" sz="2400" dirty="0" smtClean="0"/>
          </a:p>
          <a:p>
            <a:r>
              <a:rPr lang="en-US" sz="2400" dirty="0" smtClean="0"/>
              <a:t>Sam Oh </a:t>
            </a:r>
            <a:r>
              <a:rPr lang="en-US" sz="2400" dirty="0" smtClean="0"/>
              <a:t>?</a:t>
            </a:r>
            <a:endParaRPr lang="en-US" sz="2400" dirty="0" smtClean="0"/>
          </a:p>
          <a:p>
            <a:r>
              <a:rPr lang="en-US" sz="2400" dirty="0" smtClean="0"/>
              <a:t>Laurent Romary</a:t>
            </a:r>
          </a:p>
        </p:txBody>
      </p:sp>
    </p:spTree>
    <p:extLst>
      <p:ext uri="{BB962C8B-B14F-4D97-AF65-F5344CB8AC3E}">
        <p14:creationId xmlns:p14="http://schemas.microsoft.com/office/powerpoint/2010/main" val="414207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7185</TotalTime>
  <Words>92</Words>
  <Application>Microsoft Office PowerPoint</Application>
  <PresentationFormat>On-screen Show (4:3)</PresentationFormat>
  <Paragraphs>54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Civic</vt:lpstr>
      <vt:lpstr>The ISOcat Metadata Profile Groups/Persons Involved</vt:lpstr>
      <vt:lpstr>ISOcat</vt:lpstr>
      <vt:lpstr>Groups Involved</vt:lpstr>
      <vt:lpstr>Metadata TDG</vt:lpstr>
    </vt:vector>
  </TitlesOfParts>
  <Company>Sony Electronics,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sellenwright</dc:creator>
  <cp:lastModifiedBy>Peter Wittenburg</cp:lastModifiedBy>
  <cp:revision>48</cp:revision>
  <cp:lastPrinted>2011-05-15T11:39:37Z</cp:lastPrinted>
  <dcterms:created xsi:type="dcterms:W3CDTF">2010-01-01T02:02:24Z</dcterms:created>
  <dcterms:modified xsi:type="dcterms:W3CDTF">2011-05-16T14:29:07Z</dcterms:modified>
</cp:coreProperties>
</file>