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8" r:id="rId4"/>
    <p:sldId id="259" r:id="rId5"/>
    <p:sldId id="260" r:id="rId6"/>
    <p:sldId id="261" r:id="rId7"/>
    <p:sldId id="271" r:id="rId8"/>
    <p:sldId id="262" r:id="rId9"/>
    <p:sldId id="267" r:id="rId10"/>
    <p:sldId id="268" r:id="rId11"/>
    <p:sldId id="263" r:id="rId12"/>
    <p:sldId id="264" r:id="rId13"/>
    <p:sldId id="257" r:id="rId14"/>
    <p:sldId id="265" r:id="rId15"/>
    <p:sldId id="266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3" name="Date Placeholder 27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</p:spPr>
        <p:txBody>
          <a:bodyPr/>
          <a:lstStyle/>
          <a:p>
            <a:fld id="{93726E9D-7D90-4E7A-893B-2F25F9A7CE51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 userDrawn="1"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Oval 16"/>
          <p:cNvSpPr/>
          <p:nvPr userDrawn="1"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8" name="Oval 17"/>
          <p:cNvSpPr/>
          <p:nvPr userDrawn="1"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20" name="Picture 19" descr="CatAlone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7200" y="2343150"/>
            <a:ext cx="417384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F2C1-A405-40FE-A81C-A3BD37EAEB90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F4B8D-0806-484A-A679-E69B0DDA3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lux13.mpi.nl/" TargetMode="External"/><Relationship Id="rId2" Type="http://schemas.openxmlformats.org/officeDocument/2006/relationships/hyperlink" Target="mailto:isocat@mpi.n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soca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381000"/>
            <a:ext cx="7772400" cy="1752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>
                <a:solidFill>
                  <a:srgbClr val="C00000"/>
                </a:solidFill>
              </a:rPr>
              <a:t>How to do the TDG part of the standardization workflow in </a:t>
            </a:r>
            <a:r>
              <a:rPr lang="en-US" sz="4000" dirty="0" err="1" smtClean="0">
                <a:solidFill>
                  <a:srgbClr val="C00000"/>
                </a:solidFill>
              </a:rPr>
              <a:t>ISOcat</a:t>
            </a:r>
            <a:r>
              <a:rPr lang="en-US" sz="4000" dirty="0" smtClean="0">
                <a:solidFill>
                  <a:srgbClr val="C00000"/>
                </a:solidFill>
              </a:rPr>
              <a:t>?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NewISOcat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43200" y="4191000"/>
            <a:ext cx="3505200" cy="885825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22400" y="2857500"/>
            <a:ext cx="6400800" cy="1752600"/>
          </a:xfrm>
        </p:spPr>
        <p:txBody>
          <a:bodyPr/>
          <a:lstStyle/>
          <a:p>
            <a:r>
              <a:rPr lang="en-US" dirty="0" smtClean="0"/>
              <a:t>Standardizing Data Categories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Data Category Specifications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016000" y="5600700"/>
            <a:ext cx="7416800" cy="7239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1200" b="1" i="0" u="none" strike="noStrike" kern="1200" cap="all" spc="2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Menzo Windhouwer</a:t>
            </a:r>
            <a:endParaRPr kumimoji="0" lang="en-US" sz="1200" b="1" i="0" u="none" strike="noStrike" kern="1200" cap="all" spc="25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1200" b="1" i="0" u="none" strike="noStrike" kern="1200" cap="all" spc="2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Metadata</a:t>
            </a:r>
            <a:r>
              <a:rPr kumimoji="0" lang="en-US" sz="1200" b="1" i="0" u="none" strike="noStrike" kern="1200" cap="all" spc="25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TDG WeBinar</a:t>
            </a:r>
            <a:endParaRPr kumimoji="0" lang="en-US" sz="1200" b="1" i="0" u="none" strike="noStrike" kern="1200" cap="all" spc="25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en-US" sz="1200" b="1" cap="all" spc="250" dirty="0" smtClean="0">
                <a:solidFill>
                  <a:schemeClr val="tx2"/>
                </a:solidFill>
              </a:rPr>
              <a:t>2011-05-16</a:t>
            </a:r>
            <a:endParaRPr kumimoji="0" lang="en-US" sz="1200" b="1" i="0" u="none" strike="noStrike" kern="1200" cap="all" spc="2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ular Callout 14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247117"/>
              <a:gd name="adj2" fmla="val 490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The Change Requests submitted to the Metadata TDG  can be found in the Shared section of your workspace under the Metadata TDG node.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ular Callout 14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33773"/>
              <a:gd name="adj2" fmla="val -16548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Once the Change Requests nodes is clicked in the workspace it is loaded in a specific viewer.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ular Callout 14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94527"/>
              <a:gd name="adj2" fmla="val 5550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The Data Category Selection that forms the core of the Change Request is loaded at the bottom of the viewer.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ular Callout 14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209912"/>
              <a:gd name="adj2" fmla="val 7824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Click on the view button to inspect a specific Data Category.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ular Callout 14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196725"/>
              <a:gd name="adj2" fmla="val -587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selected Data Category is opened in a separate window.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ular Callout 2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248530"/>
              <a:gd name="adj2" fmla="val 5841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The common DCS view is also available in the workspace as a node under the Change Request node.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ular Callout 14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71450"/>
              <a:gd name="adj2" fmla="val -10134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Each Change Request has a forum to discuss the Data Categories.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" y="190500"/>
            <a:ext cx="8709660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ular Callout 2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170351"/>
              <a:gd name="adj2" fmla="val -6286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You can login to the forum using your </a:t>
            </a:r>
            <a:r>
              <a:rPr lang="en-US" dirty="0" err="1" smtClean="0">
                <a:solidFill>
                  <a:schemeClr val="tx1"/>
                </a:solidFill>
              </a:rPr>
              <a:t>ISOcat</a:t>
            </a:r>
            <a:r>
              <a:rPr lang="en-US" dirty="0" smtClean="0">
                <a:solidFill>
                  <a:schemeClr val="tx1"/>
                </a:solidFill>
              </a:rPr>
              <a:t> credentials.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" y="114300"/>
            <a:ext cx="8709660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ular Callout 2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282439"/>
              <a:gd name="adj2" fmla="val -7277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Start your own topic or reply to an existing topic (not shown).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ular Callout 14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250414"/>
              <a:gd name="adj2" fmla="val -12875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TDG Decision Group chair can edit the Data Category once there is consensus.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ular Callout 14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198609"/>
              <a:gd name="adj2" fmla="val -166072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TDG Decision Group chair can proceed the Change Request to the next phase: evaluation.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ular Callout 9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192016"/>
              <a:gd name="adj2" fmla="val 8290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To accept/reject a data category click in the vote column.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ular Callout 9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139740"/>
              <a:gd name="adj2" fmla="val 2868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To accept/reject a data category click in the vote column.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157166"/>
              <a:gd name="adj2" fmla="val 8407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Counters </a:t>
            </a:r>
            <a:r>
              <a:rPr lang="en-US" dirty="0" smtClean="0">
                <a:solidFill>
                  <a:schemeClr val="tx1"/>
                </a:solidFill>
              </a:rPr>
              <a:t>indicate the progress of the ballot.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"/>
            <a:ext cx="87782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ular Callout 9"/>
          <p:cNvSpPr/>
          <p:nvPr/>
        </p:nvSpPr>
        <p:spPr>
          <a:xfrm>
            <a:off x="5867400" y="3429000"/>
            <a:ext cx="1981200" cy="1600200"/>
          </a:xfrm>
          <a:prstGeom prst="wedgeRectCallout">
            <a:avLst>
              <a:gd name="adj1" fmla="val -111012"/>
              <a:gd name="adj2" fmla="val -1316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After 2 months the ballot is automatically ended.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Metadata TDG is the first TDG starting the standardization process</a:t>
            </a:r>
          </a:p>
          <a:p>
            <a:pPr lvl="1"/>
            <a:r>
              <a:rPr lang="en-US" dirty="0" smtClean="0"/>
              <a:t>This is the very first Change Request!</a:t>
            </a:r>
          </a:p>
          <a:p>
            <a:pPr lvl="1"/>
            <a:r>
              <a:rPr lang="en-US" dirty="0" smtClean="0"/>
              <a:t>And thus the very first use of this </a:t>
            </a:r>
            <a:r>
              <a:rPr lang="en-US" dirty="0" err="1" smtClean="0"/>
              <a:t>ISOcat</a:t>
            </a:r>
            <a:r>
              <a:rPr lang="en-US" dirty="0" smtClean="0"/>
              <a:t> functionality</a:t>
            </a:r>
          </a:p>
          <a:p>
            <a:pPr lvl="1"/>
            <a:r>
              <a:rPr lang="en-US" dirty="0" smtClean="0"/>
              <a:t>Feedback: </a:t>
            </a:r>
            <a:r>
              <a:rPr lang="en-US" dirty="0" smtClean="0">
                <a:hlinkClick r:id="rId2"/>
              </a:rPr>
              <a:t>isocat@mpi.nl</a:t>
            </a:r>
            <a:endParaRPr lang="en-US" dirty="0" smtClean="0"/>
          </a:p>
          <a:p>
            <a:r>
              <a:rPr lang="en-US" dirty="0" smtClean="0"/>
              <a:t>The Change Request currently inspected is on the </a:t>
            </a:r>
            <a:r>
              <a:rPr lang="en-US" dirty="0" err="1" smtClean="0"/>
              <a:t>ISOcat</a:t>
            </a:r>
            <a:r>
              <a:rPr lang="en-US" dirty="0" smtClean="0"/>
              <a:t> test server</a:t>
            </a:r>
          </a:p>
          <a:p>
            <a:pPr lvl="1"/>
            <a:r>
              <a:rPr lang="en-US" dirty="0" smtClean="0">
                <a:hlinkClick r:id="rId3"/>
              </a:rPr>
              <a:t>http://lux13.mpi.nl/</a:t>
            </a:r>
            <a:endParaRPr lang="en-US" dirty="0" smtClean="0"/>
          </a:p>
          <a:p>
            <a:pPr lvl="1"/>
            <a:r>
              <a:rPr lang="en-US" dirty="0" smtClean="0"/>
              <a:t>Playground</a:t>
            </a:r>
          </a:p>
          <a:p>
            <a:pPr lvl="1"/>
            <a:r>
              <a:rPr lang="en-US" dirty="0" smtClean="0"/>
              <a:t>This CR will disappear later</a:t>
            </a:r>
          </a:p>
          <a:p>
            <a:r>
              <a:rPr lang="en-US" dirty="0" smtClean="0"/>
              <a:t>Once the TDG chair gives the green light the Change Request will be recreated on the </a:t>
            </a:r>
            <a:r>
              <a:rPr lang="en-US" dirty="0" err="1" smtClean="0"/>
              <a:t>ISOcat</a:t>
            </a:r>
            <a:r>
              <a:rPr lang="en-US" dirty="0" smtClean="0"/>
              <a:t> production server</a:t>
            </a:r>
          </a:p>
          <a:p>
            <a:pPr lvl="1"/>
            <a:r>
              <a:rPr lang="en-US" dirty="0" smtClean="0">
                <a:hlinkClick r:id="rId4"/>
              </a:rPr>
              <a:t>http://www.isocat.org/</a:t>
            </a:r>
            <a:endParaRPr lang="en-US" dirty="0" smtClean="0"/>
          </a:p>
          <a:p>
            <a:pPr lvl="1"/>
            <a:r>
              <a:rPr lang="en-US" dirty="0" smtClean="0"/>
              <a:t>The real standardization process will start then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323</Words>
  <Application>Microsoft Office PowerPoint</Application>
  <PresentationFormat>On-screen Show (4:3)</PresentationFormat>
  <Paragraphs>34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Status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Menzo Windhouwer</dc:creator>
  <cp:lastModifiedBy>Menzo Windhouwer</cp:lastModifiedBy>
  <cp:revision>21</cp:revision>
  <dcterms:created xsi:type="dcterms:W3CDTF">2011-05-11T12:36:32Z</dcterms:created>
  <dcterms:modified xsi:type="dcterms:W3CDTF">2011-05-16T05:02:32Z</dcterms:modified>
</cp:coreProperties>
</file>