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6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8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47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5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78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7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08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8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0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2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E9C4E-B6FF-9E44-8063-0C11D57157FF}" type="datetimeFigureOut">
              <a:rPr lang="en-US" smtClean="0"/>
              <a:t>08/12/2013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D45D1-4A17-354D-A3BF-4876E7B9A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hyperlink" Target="http://openskos.org/" TargetMode="External"/><Relationship Id="rId12" Type="http://schemas.openxmlformats.org/officeDocument/2006/relationships/hyperlink" Target="http://semantic-mediawiki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ataone.org/" TargetMode="External"/><Relationship Id="rId3" Type="http://schemas.openxmlformats.org/officeDocument/2006/relationships/hyperlink" Target="http://seaice.herokuapp.com/" TargetMode="External"/><Relationship Id="rId4" Type="http://schemas.openxmlformats.org/officeDocument/2006/relationships/hyperlink" Target="http://www.lifewatch.eu/" TargetMode="External"/><Relationship Id="rId5" Type="http://schemas.openxmlformats.org/officeDocument/2006/relationships/hyperlink" Target="http://vocabs.lter-europe.net/EnvThes3.html" TargetMode="External"/><Relationship Id="rId6" Type="http://schemas.openxmlformats.org/officeDocument/2006/relationships/hyperlink" Target="http://www.openphacts.org/" TargetMode="External"/><Relationship Id="rId7" Type="http://schemas.openxmlformats.org/officeDocument/2006/relationships/hyperlink" Target="http://www.conceptwiki.org/" TargetMode="External"/><Relationship Id="rId8" Type="http://schemas.openxmlformats.org/officeDocument/2006/relationships/hyperlink" Target="http://www.iso.org/iso/home/standards_development/list_of_iso_technical_committees/iso_technical_committee.htm?commid=48104" TargetMode="External"/><Relationship Id="rId9" Type="http://schemas.openxmlformats.org/officeDocument/2006/relationships/hyperlink" Target="http://www.isocat.org/" TargetMode="External"/><Relationship Id="rId10" Type="http://schemas.openxmlformats.org/officeDocument/2006/relationships/hyperlink" Target="http://www.clarin.n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Semantic Registries Workshop</a:t>
            </a:r>
            <a:br>
              <a:rPr lang="en-US" dirty="0" smtClean="0"/>
            </a:br>
            <a:r>
              <a:rPr lang="en-US" dirty="0" smtClean="0"/>
              <a:t>December 9, 2013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6" y="4080158"/>
            <a:ext cx="2463800" cy="2400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600" y="5810949"/>
            <a:ext cx="4004553" cy="9948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989" y="3865525"/>
            <a:ext cx="2731993" cy="164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88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this Workshop?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890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TLA/MPI-PL experiences with a Semantic Registry called </a:t>
            </a:r>
            <a:r>
              <a:rPr lang="en-US" dirty="0" err="1" smtClean="0"/>
              <a:t>ISOcat</a:t>
            </a:r>
            <a:endParaRPr lang="en-US" dirty="0" smtClean="0"/>
          </a:p>
          <a:p>
            <a:pPr lvl="1"/>
            <a:r>
              <a:rPr lang="en-US" dirty="0" err="1" smtClean="0"/>
              <a:t>ISOcat</a:t>
            </a:r>
            <a:r>
              <a:rPr lang="en-US" dirty="0" smtClean="0"/>
              <a:t> </a:t>
            </a:r>
            <a:r>
              <a:rPr lang="en-US" dirty="0" smtClean="0"/>
              <a:t>2007 - 2013</a:t>
            </a:r>
          </a:p>
          <a:p>
            <a:pPr lvl="1"/>
            <a:r>
              <a:rPr lang="en-US" dirty="0" smtClean="0"/>
              <a:t>MPI as RA since </a:t>
            </a:r>
            <a:r>
              <a:rPr lang="en-US" dirty="0" smtClean="0"/>
              <a:t>2008</a:t>
            </a:r>
          </a:p>
          <a:p>
            <a:r>
              <a:rPr lang="en-US" dirty="0" smtClean="0"/>
              <a:t>We have learned many things about Data Categories, standardization aspects, and especially the need for coordination when trying to elicit  DCs/concepts</a:t>
            </a:r>
          </a:p>
          <a:p>
            <a:r>
              <a:rPr lang="en-US" dirty="0" smtClean="0"/>
              <a:t>Currently we are evaluation our experiences and decide about our options for the </a:t>
            </a:r>
            <a:r>
              <a:rPr lang="en-US" dirty="0" err="1" smtClean="0"/>
              <a:t>ISOcat</a:t>
            </a:r>
            <a:r>
              <a:rPr lang="en-US" dirty="0" smtClean="0"/>
              <a:t> future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8536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there is a Wider World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890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Share </a:t>
            </a:r>
            <a:r>
              <a:rPr lang="en-US" sz="2800" dirty="0" smtClean="0"/>
              <a:t>our </a:t>
            </a:r>
            <a:r>
              <a:rPr lang="en-US" sz="2800" dirty="0" smtClean="0"/>
              <a:t>experiences with Semantic Registries</a:t>
            </a:r>
            <a:endParaRPr lang="en-US" sz="2800" dirty="0" smtClean="0"/>
          </a:p>
          <a:p>
            <a:pPr lvl="1"/>
            <a:r>
              <a:rPr lang="en-US" sz="2400" dirty="0" smtClean="0"/>
              <a:t>Not only on technological aspects</a:t>
            </a:r>
          </a:p>
          <a:p>
            <a:pPr lvl="1"/>
            <a:r>
              <a:rPr lang="en-US" sz="2400" dirty="0" smtClean="0"/>
              <a:t>… but also the organizational </a:t>
            </a:r>
          </a:p>
          <a:p>
            <a:r>
              <a:rPr lang="en-US" sz="2800" dirty="0" smtClean="0"/>
              <a:t>Need to see what other communities do or are planning</a:t>
            </a:r>
          </a:p>
          <a:p>
            <a:r>
              <a:rPr lang="en-US" sz="2800" dirty="0" smtClean="0"/>
              <a:t>Can we share development </a:t>
            </a:r>
            <a:r>
              <a:rPr lang="en-US" sz="2800" dirty="0" smtClean="0"/>
              <a:t>efforts?</a:t>
            </a:r>
            <a:endParaRPr lang="en-US" sz="2800" dirty="0" smtClean="0"/>
          </a:p>
          <a:p>
            <a:r>
              <a:rPr lang="en-US" sz="2800" dirty="0" smtClean="0"/>
              <a:t>Are there (more) general purpose tools that meet our requirements</a:t>
            </a:r>
            <a:r>
              <a:rPr lang="en-US" sz="2800" dirty="0" smtClean="0"/>
              <a:t>?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594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70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Agenda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053"/>
            <a:ext cx="8229600" cy="538272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10:00 Welcome Daan Broeder (The Language Archive - MPI for Psycholinguistics) </a:t>
            </a:r>
          </a:p>
          <a:p>
            <a:r>
              <a:rPr lang="en-US" dirty="0" smtClean="0"/>
              <a:t>10:15 </a:t>
            </a:r>
            <a:r>
              <a:rPr lang="en-US" dirty="0" smtClean="0">
                <a:solidFill>
                  <a:srgbClr val="3366FF"/>
                </a:solidFill>
              </a:rPr>
              <a:t>Introduction - Semantic Interoperability </a:t>
            </a:r>
            <a:r>
              <a:rPr lang="en-US" dirty="0" smtClean="0"/>
              <a:t>Peter </a:t>
            </a:r>
            <a:r>
              <a:rPr lang="en-US" dirty="0" err="1" smtClean="0"/>
              <a:t>Wittenburg</a:t>
            </a:r>
            <a:r>
              <a:rPr lang="en-US" dirty="0" smtClean="0"/>
              <a:t> (The Language Archive - MPI for Psycholinguistics) </a:t>
            </a:r>
          </a:p>
          <a:p>
            <a:r>
              <a:rPr lang="en-US" dirty="0" smtClean="0"/>
              <a:t>10:45 </a:t>
            </a:r>
            <a:r>
              <a:rPr lang="en-US" dirty="0" smtClean="0">
                <a:hlinkClick r:id="rId2"/>
              </a:rPr>
              <a:t>DataONE</a:t>
            </a:r>
            <a:r>
              <a:rPr lang="en-US" dirty="0" smtClean="0"/>
              <a:t> - </a:t>
            </a:r>
            <a:r>
              <a:rPr lang="en-US" dirty="0" smtClean="0">
                <a:hlinkClick r:id="rId3"/>
              </a:rPr>
              <a:t>SeaIce</a:t>
            </a:r>
            <a:r>
              <a:rPr lang="en-US" dirty="0" smtClean="0"/>
              <a:t> Jane Greenberg (Metadata Research Center) </a:t>
            </a:r>
          </a:p>
          <a:p>
            <a:r>
              <a:rPr lang="en-US" dirty="0" smtClean="0"/>
              <a:t>11:15 </a:t>
            </a:r>
            <a:r>
              <a:rPr lang="en-US" dirty="0" smtClean="0">
                <a:hlinkClick r:id="rId4"/>
              </a:rPr>
              <a:t>LifeWatch</a:t>
            </a:r>
            <a:r>
              <a:rPr lang="en-US" dirty="0" smtClean="0"/>
              <a:t> - </a:t>
            </a:r>
            <a:r>
              <a:rPr lang="en-US" dirty="0" smtClean="0">
                <a:hlinkClick r:id="rId5"/>
              </a:rPr>
              <a:t>EnvThes</a:t>
            </a:r>
            <a:r>
              <a:rPr lang="en-US" dirty="0" smtClean="0"/>
              <a:t> Herbert </a:t>
            </a:r>
            <a:r>
              <a:rPr lang="en-US" dirty="0" err="1" smtClean="0"/>
              <a:t>Schentz</a:t>
            </a:r>
            <a:r>
              <a:rPr lang="en-US" dirty="0" smtClean="0"/>
              <a:t> (</a:t>
            </a:r>
            <a:r>
              <a:rPr lang="en-US" dirty="0" err="1" smtClean="0"/>
              <a:t>Umweltbundesamt</a:t>
            </a:r>
            <a:r>
              <a:rPr lang="en-US" dirty="0" smtClean="0"/>
              <a:t>) </a:t>
            </a:r>
          </a:p>
          <a:p>
            <a:r>
              <a:rPr lang="en-US" dirty="0" smtClean="0"/>
              <a:t>11:45 </a:t>
            </a:r>
            <a:r>
              <a:rPr lang="en-US" dirty="0" smtClean="0">
                <a:hlinkClick r:id="rId6"/>
              </a:rPr>
              <a:t>Open PHACTS</a:t>
            </a:r>
            <a:r>
              <a:rPr lang="en-US" dirty="0" smtClean="0"/>
              <a:t> - </a:t>
            </a:r>
            <a:r>
              <a:rPr lang="en-US" dirty="0" smtClean="0">
                <a:hlinkClick r:id="rId7"/>
              </a:rPr>
              <a:t>ConceptWiki</a:t>
            </a:r>
            <a:r>
              <a:rPr lang="en-US" dirty="0" smtClean="0"/>
              <a:t> Rob </a:t>
            </a:r>
            <a:r>
              <a:rPr lang="en-US" dirty="0" err="1" smtClean="0"/>
              <a:t>Hooft</a:t>
            </a:r>
            <a:r>
              <a:rPr lang="en-US" dirty="0" smtClean="0"/>
              <a:t> (Netherlands Bioinformatics Centre) </a:t>
            </a:r>
          </a:p>
          <a:p>
            <a:r>
              <a:rPr lang="en-US" i="1" dirty="0" smtClean="0">
                <a:effectLst/>
              </a:rPr>
              <a:t>12:15</a:t>
            </a:r>
            <a:r>
              <a:rPr lang="en-US" i="1" dirty="0" smtClean="0"/>
              <a:t> lunch </a:t>
            </a:r>
          </a:p>
          <a:p>
            <a:r>
              <a:rPr lang="en-US" dirty="0" smtClean="0"/>
              <a:t>13:00 </a:t>
            </a:r>
            <a:r>
              <a:rPr lang="en-US" dirty="0" smtClean="0">
                <a:hlinkClick r:id="rId8"/>
              </a:rPr>
              <a:t>ISO TC 37</a:t>
            </a:r>
            <a:r>
              <a:rPr lang="en-US" dirty="0" smtClean="0"/>
              <a:t> - </a:t>
            </a:r>
            <a:r>
              <a:rPr lang="en-US" dirty="0" smtClean="0">
                <a:hlinkClick r:id="rId9"/>
              </a:rPr>
              <a:t>ISOcat DCR</a:t>
            </a:r>
            <a:r>
              <a:rPr lang="en-US" dirty="0" smtClean="0"/>
              <a:t> - general overview Sue Ellen Wright (Kent State University) </a:t>
            </a:r>
          </a:p>
          <a:p>
            <a:r>
              <a:rPr lang="en-US" dirty="0" smtClean="0"/>
              <a:t>13:30 </a:t>
            </a:r>
            <a:r>
              <a:rPr lang="en-US" dirty="0" smtClean="0">
                <a:hlinkClick r:id="rId10"/>
              </a:rPr>
              <a:t>CLARIN-NL</a:t>
            </a:r>
            <a:r>
              <a:rPr lang="en-US" dirty="0" smtClean="0"/>
              <a:t> - </a:t>
            </a:r>
            <a:r>
              <a:rPr lang="en-US" dirty="0" smtClean="0">
                <a:hlinkClick r:id="rId9"/>
              </a:rPr>
              <a:t>ISOcat DCR</a:t>
            </a:r>
            <a:r>
              <a:rPr lang="en-US" dirty="0" smtClean="0"/>
              <a:t> - experiences </a:t>
            </a:r>
            <a:r>
              <a:rPr lang="en-US" dirty="0" err="1" smtClean="0"/>
              <a:t>Ineke</a:t>
            </a:r>
            <a:r>
              <a:rPr lang="en-US" dirty="0" smtClean="0"/>
              <a:t> </a:t>
            </a:r>
            <a:r>
              <a:rPr lang="en-US" dirty="0" err="1" smtClean="0"/>
              <a:t>Schuurman</a:t>
            </a:r>
            <a:r>
              <a:rPr lang="en-US" dirty="0" smtClean="0"/>
              <a:t> (Utrecht University, KU Leuven) </a:t>
            </a:r>
          </a:p>
          <a:p>
            <a:r>
              <a:rPr lang="en-US" dirty="0" smtClean="0"/>
              <a:t>14:00 </a:t>
            </a:r>
            <a:r>
              <a:rPr lang="en-US" dirty="0" smtClean="0">
                <a:hlinkClick r:id="rId11"/>
              </a:rPr>
              <a:t>OpenSKOS</a:t>
            </a:r>
            <a:r>
              <a:rPr lang="en-US" dirty="0" smtClean="0"/>
              <a:t> </a:t>
            </a:r>
            <a:r>
              <a:rPr lang="en-US" dirty="0" err="1" smtClean="0"/>
              <a:t>Hennie</a:t>
            </a:r>
            <a:r>
              <a:rPr lang="en-US" dirty="0" smtClean="0"/>
              <a:t> </a:t>
            </a:r>
            <a:r>
              <a:rPr lang="en-US" dirty="0" err="1" smtClean="0"/>
              <a:t>Brugman</a:t>
            </a:r>
            <a:r>
              <a:rPr lang="en-US" dirty="0" smtClean="0"/>
              <a:t> (</a:t>
            </a:r>
            <a:r>
              <a:rPr lang="en-US" dirty="0" err="1" smtClean="0"/>
              <a:t>Meertens</a:t>
            </a:r>
            <a:r>
              <a:rPr lang="en-US" dirty="0" smtClean="0"/>
              <a:t> Institute) </a:t>
            </a:r>
          </a:p>
          <a:p>
            <a:r>
              <a:rPr lang="en-US" dirty="0" smtClean="0"/>
              <a:t>14:30 </a:t>
            </a:r>
            <a:r>
              <a:rPr lang="en-US" dirty="0" smtClean="0">
                <a:hlinkClick r:id="rId12"/>
              </a:rPr>
              <a:t>Semantic MediaWiki</a:t>
            </a:r>
            <a:r>
              <a:rPr lang="en-US" dirty="0" smtClean="0"/>
              <a:t> Lloyd Rutledge (Open </a:t>
            </a:r>
            <a:r>
              <a:rPr lang="en-US" dirty="0" err="1" smtClean="0"/>
              <a:t>Universiteit</a:t>
            </a:r>
            <a:r>
              <a:rPr lang="en-US" dirty="0" smtClean="0"/>
              <a:t>) </a:t>
            </a:r>
          </a:p>
          <a:p>
            <a:r>
              <a:rPr lang="en-US" i="1" dirty="0" smtClean="0">
                <a:effectLst/>
              </a:rPr>
              <a:t>15:00</a:t>
            </a:r>
            <a:r>
              <a:rPr lang="en-US" i="1" dirty="0" smtClean="0"/>
              <a:t> coffee &amp; tea </a:t>
            </a:r>
          </a:p>
          <a:p>
            <a:r>
              <a:rPr lang="en-US" dirty="0" smtClean="0"/>
              <a:t>15:30 discussion &amp; wrap-up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214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3664</TotalTime>
  <Words>270</Words>
  <Application>Microsoft Macintosh PowerPoint</Application>
  <PresentationFormat>On-screen Show (4:3)</PresentationFormat>
  <Paragraphs>27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Semantic Registries Workshop December 9, 2013 </vt:lpstr>
      <vt:lpstr>Why this Workshop?</vt:lpstr>
      <vt:lpstr>But there is a Wider World </vt:lpstr>
      <vt:lpstr>Agenda </vt:lpstr>
    </vt:vector>
  </TitlesOfParts>
  <Company>MPI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Semantic Registries Workshop December 9 2013 </dc:title>
  <dc:creator>Daan Broeder</dc:creator>
  <cp:lastModifiedBy>Daan Broeder</cp:lastModifiedBy>
  <cp:revision>7</cp:revision>
  <dcterms:created xsi:type="dcterms:W3CDTF">2013-12-08T12:23:17Z</dcterms:created>
  <dcterms:modified xsi:type="dcterms:W3CDTF">2013-12-11T08:16:19Z</dcterms:modified>
</cp:coreProperties>
</file>