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8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589E1-E0C0-4B6C-815A-BA4939510A4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i-c.org/release/doc/tei-p5-doc/en/html/FS.html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tutorial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Annotation of various resource types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52700" y="1600200"/>
            <a:ext cx="4038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|ID:A+B</a:t>
            </a:r>
          </a:p>
          <a:p>
            <a:pPr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|HEAD:|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CONCEPT:try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|     |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PHON:proberen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|     |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SLF:try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|     |SYNSEM:|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ETYPE:event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|     |       |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FLEX:infin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|     |       |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VTYPE:semi_aux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8571" t="48457" r="27429" b="26514"/>
          <a:stretch>
            <a:fillRect/>
          </a:stretch>
        </p:blipFill>
        <p:spPr bwMode="auto">
          <a:xfrm>
            <a:off x="1051672" y="3886200"/>
            <a:ext cx="7040657" cy="250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TEI feature structure XML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74837"/>
            <a:ext cx="77724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type=“main”&gt;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&lt;f name=“ID”&gt;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&lt;string&gt;A+B&lt;/string&gt;&lt;/f&gt;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&lt;f name=“HEAD”&gt;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type=“head”&gt;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&lt;f name=“CONCEPT”&gt;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&lt;symbol value=“try”/&gt;&lt;/f&gt;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&lt;f name=“PHON”&gt;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&lt;string&gt;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proberen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&lt;/string&gt;&lt;/f&gt;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&lt;f name=“SLF”&gt;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&lt;string&gt;try&lt;/string&gt;&lt;/f&gt;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&lt;f name=“SYNSEM”&gt;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type=“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synsem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	&lt;f name=“ETYPE”&gt;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		&lt;symbol value=“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event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”/&gt;&lt;/f&gt;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	&lt;f name=“FLEX”&gt;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		&lt;symbol value=“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infin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”/&gt;&lt;/f&gt;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	&lt;f name=“VTYPE”&gt;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		&lt;symbol value=“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semi_aux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”/&gt;&lt;/f&gt;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&gt;&lt;/f&gt;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8777" y="1219200"/>
            <a:ext cx="7220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ISO 24610-1,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www.tei-c.org/release/doc/tei-p5-doc/en/html/FS.html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system declaration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type=“main”&gt;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name=“ID”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dcr:datcat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=“http://www.isocat.org/datcat/DC-1”&gt;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vRange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vNot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&lt;string/&gt;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vNot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vRange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name=“HEAD”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dcr:datcat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=“http://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www.isocat.org/datcat/DC-2”&gt;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vRange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type=“head”/&gt;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vRange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fsDecl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type=“head”&gt;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fDecl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name=“CONCEPT”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dcr:datcat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=“http://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www.isocat.org/datcat/DC-3”&gt;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vRange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&lt;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vAlt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&lt;symbol value=“try” 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			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dcr:datcat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=“http://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www.isocat.org/datcat/DC-4”/&gt;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…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	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Oc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123</TotalTime>
  <Words>60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ISOcat</vt:lpstr>
      <vt:lpstr>ISOcat tutorial</vt:lpstr>
      <vt:lpstr>Feature structure</vt:lpstr>
      <vt:lpstr>TEI feature structure XML vocabulary</vt:lpstr>
      <vt:lpstr>Feature system declaration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ISOcat tutorial</dc:title>
  <dc:creator>Menzo Windhouwer</dc:creator>
  <cp:lastModifiedBy>Menzo Windhouwer</cp:lastModifiedBy>
  <cp:revision>15</cp:revision>
  <dcterms:created xsi:type="dcterms:W3CDTF">2010-03-24T10:46:27Z</dcterms:created>
  <dcterms:modified xsi:type="dcterms:W3CDTF">2010-03-24T12:50:10Z</dcterms:modified>
</cp:coreProperties>
</file>