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589E1-E0C0-4B6C-815A-BA4939510A41}" type="datetimeFigureOut">
              <a:rPr lang="en-US" smtClean="0"/>
              <a:pPr/>
              <a:t>3/25/2010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isocat@mpi.n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tutorial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Hands-on session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Supported browsers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Internet Explorer 7 and 8</a:t>
            </a:r>
          </a:p>
          <a:p>
            <a:pPr lvl="1"/>
            <a:r>
              <a:rPr lang="en-US" dirty="0" smtClean="0"/>
              <a:t>IE 8 is regularly tested</a:t>
            </a:r>
          </a:p>
          <a:p>
            <a:r>
              <a:rPr lang="en-US" dirty="0" smtClean="0"/>
              <a:t>Firefox 3 and higher</a:t>
            </a:r>
          </a:p>
          <a:p>
            <a:pPr lvl="1"/>
            <a:r>
              <a:rPr lang="en-US" dirty="0" smtClean="0"/>
              <a:t>Firefox 3.5 is regularly tested</a:t>
            </a:r>
          </a:p>
          <a:p>
            <a:pPr lvl="1"/>
            <a:r>
              <a:rPr lang="en-US" dirty="0" smtClean="0"/>
              <a:t>Firefox 3.6 is having some rendering problems leading to weird behavior with scrollbars</a:t>
            </a:r>
          </a:p>
          <a:p>
            <a:r>
              <a:rPr lang="en-US" dirty="0" smtClean="0"/>
              <a:t>Google Chrome 4</a:t>
            </a:r>
          </a:p>
          <a:p>
            <a:pPr lvl="1"/>
            <a:r>
              <a:rPr lang="en-US" dirty="0" smtClean="0"/>
              <a:t>Is regularly tested</a:t>
            </a:r>
          </a:p>
          <a:p>
            <a:r>
              <a:rPr lang="en-US" dirty="0" smtClean="0"/>
              <a:t>Safari 3.2.2 and 4</a:t>
            </a:r>
          </a:p>
          <a:p>
            <a:pPr lvl="1"/>
            <a:r>
              <a:rPr lang="en-US" dirty="0" smtClean="0"/>
              <a:t>Untested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DCSs/profiles are rendering too slow, especially in </a:t>
            </a:r>
            <a:r>
              <a:rPr lang="en-US" smtClean="0"/>
              <a:t>the tree view</a:t>
            </a:r>
          </a:p>
          <a:p>
            <a:r>
              <a:rPr lang="en-US" dirty="0" smtClean="0"/>
              <a:t>DCSs </a:t>
            </a:r>
            <a:r>
              <a:rPr lang="en-US" dirty="0" smtClean="0"/>
              <a:t>aren’t locked, i.e., if updated concurrently an update might get lost</a:t>
            </a:r>
          </a:p>
          <a:p>
            <a:r>
              <a:rPr lang="en-US" dirty="0" smtClean="0"/>
              <a:t>Support for profile value domains is currently incomplete, i.e., you can’t manage to which profile value domains a simple DC is assigned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forum to discuss data categories</a:t>
            </a:r>
          </a:p>
          <a:p>
            <a:pPr lvl="1"/>
            <a:r>
              <a:rPr lang="en-US" dirty="0" smtClean="0"/>
              <a:t>Will also provide a way to contact the owner of a data category or a member of a TDG</a:t>
            </a:r>
          </a:p>
          <a:p>
            <a:r>
              <a:rPr lang="en-US" dirty="0" smtClean="0"/>
              <a:t>DCIF import</a:t>
            </a:r>
          </a:p>
          <a:p>
            <a:pPr lvl="1"/>
            <a:r>
              <a:rPr lang="en-US" dirty="0" smtClean="0"/>
              <a:t>Bulk import of large collections of data categories</a:t>
            </a:r>
          </a:p>
          <a:p>
            <a:pPr lvl="1"/>
            <a:r>
              <a:rPr lang="en-US" dirty="0" smtClean="0"/>
              <a:t>Managed by the </a:t>
            </a:r>
            <a:r>
              <a:rPr lang="en-US" dirty="0" err="1" smtClean="0"/>
              <a:t>ISOcat</a:t>
            </a:r>
            <a:r>
              <a:rPr lang="en-US" dirty="0" smtClean="0"/>
              <a:t> system administration</a:t>
            </a:r>
          </a:p>
          <a:p>
            <a:r>
              <a:rPr lang="en-US" dirty="0" smtClean="0"/>
              <a:t>Public DCs will become (partially) read only</a:t>
            </a:r>
          </a:p>
          <a:p>
            <a:pPr lvl="1"/>
            <a:r>
              <a:rPr lang="en-US" dirty="0" smtClean="0"/>
              <a:t>Only additional language/linguistic sections can be added</a:t>
            </a:r>
          </a:p>
          <a:p>
            <a:pPr lvl="1"/>
            <a:r>
              <a:rPr lang="en-US" dirty="0" smtClean="0"/>
              <a:t>Otherwise editing will be done on a copy with a new version and a new PID</a:t>
            </a:r>
          </a:p>
          <a:p>
            <a:pPr lvl="1"/>
            <a:r>
              <a:rPr lang="en-US" dirty="0" smtClean="0"/>
              <a:t>This copy may eventually supersede the existing public DC</a:t>
            </a:r>
          </a:p>
          <a:p>
            <a:r>
              <a:rPr lang="en-US" dirty="0" smtClean="0"/>
              <a:t>Support for the standardization process</a:t>
            </a:r>
          </a:p>
          <a:p>
            <a:pPr lvl="1"/>
            <a:r>
              <a:rPr lang="en-US" dirty="0" smtClean="0"/>
              <a:t>Initial focus of profiles will switch to standardized DCs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Feel free to contact us!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isocat@mpi.nl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45</TotalTime>
  <Words>206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ISOcat</vt:lpstr>
      <vt:lpstr>ISOcat tutorial</vt:lpstr>
      <vt:lpstr>Supported browsers</vt:lpstr>
      <vt:lpstr>Known issues</vt:lpstr>
      <vt:lpstr>Coming soon</vt:lpstr>
      <vt:lpstr>Feel free to contact us!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ISOcat tutorial</dc:title>
  <dc:creator>Menzo Windhouwer</dc:creator>
  <cp:lastModifiedBy>Menzo Windhouwer</cp:lastModifiedBy>
  <cp:revision>7</cp:revision>
  <dcterms:created xsi:type="dcterms:W3CDTF">2010-03-24T10:27:40Z</dcterms:created>
  <dcterms:modified xsi:type="dcterms:W3CDTF">2010-03-25T06:16:56Z</dcterms:modified>
</cp:coreProperties>
</file>