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77" r:id="rId4"/>
    <p:sldId id="278" r:id="rId5"/>
    <p:sldId id="279" r:id="rId6"/>
    <p:sldId id="283" r:id="rId7"/>
    <p:sldId id="280" r:id="rId8"/>
    <p:sldId id="281" r:id="rId9"/>
    <p:sldId id="282" r:id="rId10"/>
    <p:sldId id="276" r:id="rId11"/>
    <p:sldId id="268" r:id="rId12"/>
    <p:sldId id="286" r:id="rId13"/>
    <p:sldId id="284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1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60D6F1-54B1-4038-BCC0-820184F0124D}" type="datetimeFigureOut">
              <a:rPr lang="en-US"/>
              <a:pPr>
                <a:defRPr/>
              </a:pPr>
              <a:t>5/11/2011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E4004E-5697-445C-BA7C-AE441D33E5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Transitive: match like     tig resultaten,,    match exact: geen enkele</a:t>
            </a:r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0D020-FE34-46D8-87F7-260F7BC3E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201B5-E15F-4DBF-9DDE-96B0501E9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40183-44DB-43E4-8D5E-E40481EFD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4EAF9-CEE8-415F-93B7-DF0514063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CD348-EAFE-4356-BA9E-749BE7D8C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AD965-4492-4A3F-9B06-1526A08B1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1CAE6-4A0D-4354-A65B-73D520549F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B8CBF-8CF5-47E3-AF4E-26F91CF23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0125-EF62-478F-BFC7-1FCAB17E9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BC22F-0D3D-4838-8795-11D58D595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AB1F3-1FE4-471B-987B-A963BAABC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isoca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AE1E5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1027" name="Picture 8" descr="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4000" y="1778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" descr="bann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00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CLARIN-NL ISOcat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5A586D-01B9-4458-96C8-3E14E3B8F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19050" y="381000"/>
            <a:ext cx="13144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  <a:hlinkClick r:id="rId15"/>
              </a:rPr>
              <a:t>www.isocat.org</a:t>
            </a:r>
            <a:endParaRPr lang="en-US" sz="1400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ISOcat: known issues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 May 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5D4E1-E30E-40DC-B99F-37323423D571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CLARIN-NL ISOcat workshop</a:t>
            </a:r>
            <a:endParaRPr lang="en-US" dirty="0"/>
          </a:p>
        </p:txBody>
      </p:sp>
      <p:sp>
        <p:nvSpPr>
          <p:cNvPr id="14341" name="Subtitle 2"/>
          <p:cNvSpPr txBox="1">
            <a:spLocks/>
          </p:cNvSpPr>
          <p:nvPr/>
        </p:nvSpPr>
        <p:spPr bwMode="auto">
          <a:xfrm>
            <a:off x="0" y="3886200"/>
            <a:ext cx="891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20000"/>
              </a:spcBef>
              <a:buClr>
                <a:srgbClr val="2D4E6F"/>
              </a:buClr>
            </a:pPr>
            <a:endParaRPr lang="nl-BE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Known issues</a:t>
            </a:r>
            <a:endParaRPr lang="nl-NL" smtClean="0"/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ISOcat</a:t>
            </a:r>
            <a:r>
              <a:rPr lang="en-US" dirty="0" smtClean="0"/>
              <a:t>: ongoing effort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As will be clear from the last session by Menzo there are still a series of ‘loose ends’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err="1" smtClean="0"/>
              <a:t>RELcat</a:t>
            </a:r>
            <a:r>
              <a:rPr lang="en-US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Searching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Mapping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Definitions</a:t>
            </a:r>
            <a:endParaRPr lang="nl-NL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dirty="0" err="1" smtClean="0"/>
              <a:t>RELcat</a:t>
            </a:r>
            <a:endParaRPr lang="nl-NL" dirty="0" smtClean="0"/>
          </a:p>
        </p:txBody>
      </p:sp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Linking DC is not just a ‘nice’ feature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Proper noun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Common noun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Mass noun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Count noun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r>
              <a:rPr lang="en-US" smtClean="0"/>
              <a:t>are all instances of ‘noun’ (i.e. have an IsA relation with it)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2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endParaRPr lang="nl-NL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RelCat</a:t>
            </a:r>
            <a:endParaRPr lang="nl-NL" smtClean="0"/>
          </a:p>
        </p:txBody>
      </p:sp>
      <p:sp>
        <p:nvSpPr>
          <p:cNvPr id="389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 eaLnBrk="1" hangingPunct="1"/>
            <a:r>
              <a:rPr lang="en-US" sz="2800" b="1" dirty="0" smtClean="0"/>
              <a:t>Essential</a:t>
            </a:r>
            <a:r>
              <a:rPr lang="en-US" sz="2800" dirty="0" smtClean="0"/>
              <a:t> for several Dutch </a:t>
            </a:r>
            <a:r>
              <a:rPr lang="en-US" sz="2800" dirty="0" err="1" smtClean="0"/>
              <a:t>tagsets</a:t>
            </a:r>
            <a:endParaRPr lang="en-US" sz="2800" dirty="0" smtClean="0"/>
          </a:p>
          <a:p>
            <a:pPr marL="609600" indent="-609600" eaLnBrk="1" hangingPunct="1"/>
            <a:endParaRPr lang="en-US" sz="2800" dirty="0" smtClean="0"/>
          </a:p>
          <a:p>
            <a:pPr marL="990600" lvl="1" indent="-533400" eaLnBrk="1" hangingPunct="1">
              <a:buFont typeface="Arial" charset="0"/>
              <a:buNone/>
            </a:pPr>
            <a:r>
              <a:rPr lang="en-US" sz="2400" dirty="0" smtClean="0"/>
              <a:t>N(</a:t>
            </a:r>
            <a:r>
              <a:rPr lang="en-US" sz="2400" dirty="0" err="1" smtClean="0"/>
              <a:t>soort</a:t>
            </a:r>
            <a:r>
              <a:rPr lang="en-US" sz="2400" dirty="0" smtClean="0"/>
              <a:t>, ….)  comes with 2 DCs: </a:t>
            </a:r>
          </a:p>
          <a:p>
            <a:pPr marL="1371600" lvl="2" indent="-457200" eaLnBrk="1" hangingPunct="1">
              <a:buFont typeface="Arial" charset="0"/>
              <a:buAutoNum type="arabicPeriod"/>
            </a:pPr>
            <a:r>
              <a:rPr lang="en-US" sz="2000" dirty="0" smtClean="0"/>
              <a:t>Noun</a:t>
            </a:r>
          </a:p>
          <a:p>
            <a:pPr marL="1371600" lvl="2" indent="-457200" eaLnBrk="1" hangingPunct="1">
              <a:buFont typeface="Arial" charset="0"/>
              <a:buAutoNum type="arabicPeriod"/>
            </a:pPr>
            <a:r>
              <a:rPr lang="en-US" sz="2000" dirty="0" smtClean="0"/>
              <a:t>Common</a:t>
            </a:r>
          </a:p>
          <a:p>
            <a:pPr marL="1371600" lvl="2" indent="-457200" eaLnBrk="1" hangingPunct="1">
              <a:buFont typeface="Arial" charset="0"/>
              <a:buAutoNum type="arabicPeriod"/>
            </a:pPr>
            <a:endParaRPr lang="en-US" sz="2000" dirty="0" smtClean="0"/>
          </a:p>
          <a:p>
            <a:pPr marL="1371600" lvl="2" indent="-457200" eaLnBrk="1" hangingPunct="1">
              <a:buFont typeface="Arial" charset="0"/>
              <a:buNone/>
            </a:pPr>
            <a:r>
              <a:rPr lang="en-US" sz="2000" dirty="0" smtClean="0"/>
              <a:t>How to relate this with one of the DCs for ‘common noun’, even in case we would find the definition perfect?</a:t>
            </a:r>
          </a:p>
          <a:p>
            <a:pPr marL="1371600" lvl="2" indent="-457200" eaLnBrk="1" hangingPunct="1">
              <a:buFont typeface="Arial" charset="0"/>
              <a:buNone/>
            </a:pPr>
            <a:endParaRPr lang="en-US" sz="2000" dirty="0" smtClean="0"/>
          </a:p>
          <a:p>
            <a:pPr marL="990600" lvl="1" indent="-533400" eaLnBrk="1" hangingPunct="1">
              <a:buFont typeface="Arial" charset="0"/>
              <a:buNone/>
            </a:pPr>
            <a:r>
              <a:rPr lang="en-US" sz="2400" b="1" dirty="0" smtClean="0"/>
              <a:t>Good news</a:t>
            </a:r>
            <a:r>
              <a:rPr lang="en-US" sz="2400" dirty="0" smtClean="0"/>
              <a:t>:  in progress!  </a:t>
            </a:r>
          </a:p>
          <a:p>
            <a:pPr marL="609600" indent="-609600" eaLnBrk="1" hangingPunct="1"/>
            <a:endParaRPr lang="nl-NL" sz="2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Searching</a:t>
            </a:r>
            <a:endParaRPr lang="nl-NL" smtClean="0"/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How to detect</a:t>
            </a:r>
            <a:r>
              <a:rPr lang="en-US" smtClean="0"/>
              <a:t> which DCs are </a:t>
            </a:r>
            <a:r>
              <a:rPr lang="en-US" b="1" smtClean="0"/>
              <a:t>Standardized</a:t>
            </a:r>
            <a:r>
              <a:rPr lang="en-US" smtClean="0"/>
              <a:t>?</a:t>
            </a:r>
            <a:endParaRPr lang="nl-NL" smtClean="0"/>
          </a:p>
          <a:p>
            <a:pPr eaLnBrk="1" hangingPunct="1"/>
            <a:r>
              <a:rPr lang="en-US" smtClean="0"/>
              <a:t>Or have a Dutch language section?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How to search using the keys? And what about language of keywords?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How to detect which DCs ‘belong together’</a:t>
            </a:r>
          </a:p>
          <a:p>
            <a:pPr lvl="1" eaLnBrk="1" hangingPunct="1">
              <a:buFont typeface="Arial" charset="0"/>
              <a:buNone/>
            </a:pPr>
            <a:r>
              <a:rPr lang="en-US" smtClean="0"/>
              <a:t>(unless one mentions the tag set in the definition)</a:t>
            </a:r>
            <a:endParaRPr lang="nl-NL" smtClean="0"/>
          </a:p>
          <a:p>
            <a:pPr eaLnBrk="1" hangingPunct="1"/>
            <a:endParaRPr lang="nl-NL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Searching</a:t>
            </a:r>
            <a:endParaRPr lang="nl-NL" smtClean="0"/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How to search for alternative names (Data Element Names): transitief/vergankelijk; prepositie/ voorzetsel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And the results: when not using ‘exact’ match and a specific field, MANY results come up, apparently unordered.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While using exact + field may make you miss relevant entries.  </a:t>
            </a:r>
            <a:endParaRPr lang="nl-NL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Consequences of mapping </a:t>
            </a:r>
            <a:endParaRPr lang="nl-NL" smtClean="0"/>
          </a:p>
        </p:txBody>
      </p:sp>
      <p:sp>
        <p:nvSpPr>
          <p:cNvPr id="409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 eaLnBrk="1" hangingPunct="1"/>
            <a:r>
              <a:rPr lang="en-US" dirty="0" smtClean="0"/>
              <a:t>Suppose, you map with a specific DC, and some essential changes are made to that DC</a:t>
            </a:r>
          </a:p>
          <a:p>
            <a:pPr marL="990600" lvl="1" indent="-533400" eaLnBrk="1" hangingPunct="1"/>
            <a:r>
              <a:rPr lang="en-US" dirty="0" smtClean="0"/>
              <a:t>You may no longer want to map, but how do you know?</a:t>
            </a:r>
          </a:p>
          <a:p>
            <a:pPr marL="609600" indent="-609600" eaLnBrk="1" hangingPunct="1"/>
            <a:r>
              <a:rPr lang="en-US" dirty="0" smtClean="0"/>
              <a:t>Suppose there are several relevant DCs, you select one and just that one doesn’t get standardized</a:t>
            </a:r>
          </a:p>
          <a:p>
            <a:pPr marL="990600" lvl="1" indent="-533400" eaLnBrk="1" hangingPunct="1"/>
            <a:r>
              <a:rPr lang="en-US" dirty="0" smtClean="0"/>
              <a:t>You have to redo your work (but you first are to be aware that …) </a:t>
            </a:r>
            <a:endParaRPr lang="nl-NL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Ill-defined DCs</a:t>
            </a:r>
            <a:endParaRPr lang="nl-NL" smtClean="0"/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 eaLnBrk="1" hangingPunct="1"/>
            <a:r>
              <a:rPr lang="en-US" smtClean="0"/>
              <a:t>Profile: morphosyntax</a:t>
            </a:r>
          </a:p>
          <a:p>
            <a:pPr marL="990600" lvl="1" indent="-533400" eaLnBrk="1" hangingPunct="1"/>
            <a:r>
              <a:rPr lang="en-US" smtClean="0"/>
              <a:t>Definition: semantic</a:t>
            </a:r>
          </a:p>
          <a:p>
            <a:pPr marL="990600" lvl="1" indent="-533400" eaLnBrk="1" hangingPunct="1">
              <a:buFont typeface="Arial" charset="0"/>
              <a:buNone/>
            </a:pPr>
            <a:endParaRPr lang="en-US" smtClean="0"/>
          </a:p>
          <a:p>
            <a:pPr marL="609600" indent="-609600" eaLnBrk="1" hangingPunct="1"/>
            <a:r>
              <a:rPr lang="en-US" smtClean="0"/>
              <a:t>‘concept’ in definition not defined in ISOcat , or</a:t>
            </a:r>
          </a:p>
          <a:p>
            <a:pPr marL="609600" indent="-609600" eaLnBrk="1" hangingPunct="1"/>
            <a:r>
              <a:rPr lang="en-US" smtClean="0"/>
              <a:t>That concept comes with several DCs (which one was meant?)</a:t>
            </a:r>
          </a:p>
          <a:p>
            <a:pPr marL="609600" indent="-609600" eaLnBrk="1" hangingPunct="1"/>
            <a:endParaRPr lang="nl-NL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Too many DCs</a:t>
            </a:r>
            <a:endParaRPr lang="nl-NL" smtClean="0"/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 eaLnBrk="1" hangingPunct="1"/>
            <a:r>
              <a:rPr lang="en-US" sz="2800" smtClean="0"/>
              <a:t>There are too many ‘almost the same’ DCs, even within the same profile</a:t>
            </a:r>
          </a:p>
          <a:p>
            <a:pPr marL="609600" indent="-609600" eaLnBrk="1" hangingPunct="1">
              <a:buFont typeface="Arial" charset="0"/>
              <a:buNone/>
            </a:pPr>
            <a:endParaRPr lang="en-US" sz="2800" smtClean="0"/>
          </a:p>
          <a:p>
            <a:pPr marL="609600" indent="-609600" algn="r" eaLnBrk="1" hangingPunct="1">
              <a:buFont typeface="Arial" charset="0"/>
              <a:buNone/>
            </a:pPr>
            <a:r>
              <a:rPr lang="en-US" sz="4000" smtClean="0"/>
              <a:t>Too vague DCs</a:t>
            </a:r>
          </a:p>
          <a:p>
            <a:pPr marL="609600" indent="-609600" eaLnBrk="1" hangingPunct="1"/>
            <a:r>
              <a:rPr lang="en-US" sz="2800" smtClean="0"/>
              <a:t>There are many DCs with rather ‘empty’ definitions</a:t>
            </a:r>
          </a:p>
          <a:p>
            <a:pPr marL="990600" lvl="1" indent="-533400" eaLnBrk="1" hangingPunct="1"/>
            <a:r>
              <a:rPr lang="en-US" sz="2400" smtClean="0"/>
              <a:t>Proper noun: a noun or adjective denoting a single object</a:t>
            </a:r>
          </a:p>
          <a:p>
            <a:pPr marL="990600" lvl="1" indent="-533400" eaLnBrk="1" hangingPunct="1"/>
            <a:r>
              <a:rPr lang="en-US" sz="2400" smtClean="0"/>
              <a:t>Common noun: a noun or adjective denoting a class of objects</a:t>
            </a:r>
            <a:endParaRPr lang="nl-NL" sz="24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Too language-specific DCs</a:t>
            </a:r>
            <a:endParaRPr lang="nl-NL" smtClean="0"/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Quite a number of DCs are too specific, mostly Polish ones, this makes it difficult ot map with them</a:t>
            </a:r>
          </a:p>
          <a:p>
            <a:pPr eaLnBrk="1" hangingPunct="1"/>
            <a:r>
              <a:rPr lang="en-US" smtClean="0"/>
              <a:t>i.e. stuff that belongs in the Polish language section is in the general,  English one</a:t>
            </a:r>
          </a:p>
          <a:p>
            <a:pPr eaLnBrk="1" hangingPunct="1"/>
            <a:endParaRPr lang="en-US" smtClean="0"/>
          </a:p>
          <a:p>
            <a:pPr eaLnBrk="1" hangingPunct="1"/>
            <a:endParaRPr lang="nl-NL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  <a:endParaRPr lang="nl-NL" smtClean="0"/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smtClean="0"/>
              <a:t>Therefore, while for some technical issues solutions will come up</a:t>
            </a:r>
          </a:p>
          <a:p>
            <a:pPr eaLnBrk="1" hangingPunct="1"/>
            <a:endParaRPr lang="en-US" sz="2800" smtClean="0"/>
          </a:p>
          <a:p>
            <a:pPr algn="ctr" eaLnBrk="1" hangingPunct="1">
              <a:buFont typeface="Arial" charset="0"/>
              <a:buNone/>
            </a:pPr>
            <a:r>
              <a:rPr lang="en-US" sz="2800" b="1" smtClean="0"/>
              <a:t>YOU should also be very careful yourself, </a:t>
            </a:r>
          </a:p>
          <a:p>
            <a:pPr algn="ctr" eaLnBrk="1" hangingPunct="1">
              <a:buFont typeface="Arial" charset="0"/>
              <a:buNone/>
            </a:pPr>
            <a:r>
              <a:rPr lang="en-US" sz="2800" b="1" smtClean="0"/>
              <a:t>especially wrt the ‘soundness’ of the DCs, in particular</a:t>
            </a:r>
          </a:p>
          <a:p>
            <a:pPr algn="ctr" eaLnBrk="1" hangingPunct="1">
              <a:buFont typeface="Arial" charset="0"/>
              <a:buNone/>
            </a:pPr>
            <a:r>
              <a:rPr lang="en-US" sz="2800" b="1" smtClean="0"/>
              <a:t>as far as  definitions, profile, and translation are concerned!</a:t>
            </a:r>
          </a:p>
          <a:p>
            <a:pPr eaLnBrk="1" hangingPunct="1">
              <a:buFont typeface="Arial" charset="0"/>
              <a:buNone/>
            </a:pPr>
            <a:endParaRPr lang="en-US" sz="2800" b="1" smtClean="0"/>
          </a:p>
          <a:p>
            <a:pPr eaLnBrk="1" hangingPunct="1">
              <a:buFont typeface="Arial" charset="0"/>
              <a:buNone/>
            </a:pPr>
            <a:r>
              <a:rPr lang="en-US" sz="2800" smtClean="0"/>
              <a:t>Only in that case ISOcat can become a success story!</a:t>
            </a:r>
          </a:p>
          <a:p>
            <a:pPr eaLnBrk="1" hangingPunct="1"/>
            <a:endParaRPr lang="en-US" sz="2800" b="1" smtClean="0"/>
          </a:p>
          <a:p>
            <a:pPr eaLnBrk="1" hangingPunct="1"/>
            <a:endParaRPr lang="en-US" sz="2800" smtClean="0"/>
          </a:p>
          <a:p>
            <a:pPr algn="ctr" eaLnBrk="1" hangingPunct="1">
              <a:buFont typeface="Arial" charset="0"/>
              <a:buNone/>
            </a:pPr>
            <a:endParaRPr lang="nl-NL" sz="40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Follow-up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</a:p>
          <a:p>
            <a:pPr lvl="1"/>
            <a:r>
              <a:rPr lang="en-US" dirty="0" smtClean="0"/>
              <a:t>Menzo for technical problems</a:t>
            </a:r>
          </a:p>
          <a:p>
            <a:pPr lvl="1"/>
            <a:r>
              <a:rPr lang="en-US" dirty="0" smtClean="0"/>
              <a:t>Ineke for content problems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Next workshop</a:t>
            </a:r>
          </a:p>
          <a:p>
            <a:pPr lvl="1"/>
            <a:r>
              <a:rPr lang="en-US" dirty="0" smtClean="0"/>
              <a:t>September or October</a:t>
            </a:r>
          </a:p>
          <a:p>
            <a:pPr lvl="1"/>
            <a:r>
              <a:rPr lang="en-US" dirty="0" smtClean="0"/>
              <a:t>Before 15 August share a first substantial selection for your project with the CLARIN-NL group, and a spreadsheet for </a:t>
            </a:r>
            <a:r>
              <a:rPr lang="en-US" dirty="0" err="1" smtClean="0"/>
              <a:t>RELcat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 May 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CLARIN-NL ISOcat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6674E8-86C7-475D-A1F6-0A56596E4CC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  <a:endParaRPr lang="nl-NL" smtClean="0"/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algn="ctr" eaLnBrk="1" hangingPunct="1">
              <a:buFont typeface="Arial" charset="0"/>
              <a:buNone/>
            </a:pPr>
            <a:r>
              <a:rPr lang="en-US" sz="4400" smtClean="0"/>
              <a:t>Thanks !</a:t>
            </a:r>
            <a:endParaRPr lang="nl-NL" sz="44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Oc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ISOcat</Template>
  <TotalTime>2257</TotalTime>
  <Words>537</Words>
  <Application>Microsoft Office PowerPoint</Application>
  <PresentationFormat>On-screen Show (4:3)</PresentationFormat>
  <Paragraphs>93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ISOcat</vt:lpstr>
      <vt:lpstr>ISOcat: known issues</vt:lpstr>
      <vt:lpstr>Known issues</vt:lpstr>
      <vt:lpstr>RELcat</vt:lpstr>
      <vt:lpstr>RelCat</vt:lpstr>
      <vt:lpstr>Searching</vt:lpstr>
      <vt:lpstr>Searching</vt:lpstr>
      <vt:lpstr>Consequences of mapping </vt:lpstr>
      <vt:lpstr>Ill-defined DCs</vt:lpstr>
      <vt:lpstr>Too many DCs</vt:lpstr>
      <vt:lpstr>Too language-specific DCs</vt:lpstr>
      <vt:lpstr> </vt:lpstr>
      <vt:lpstr>Follow-up</vt:lpstr>
      <vt:lpstr> 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ISOcat within CMDI</dc:title>
  <dc:creator>Menzo Windhouwer</dc:creator>
  <cp:lastModifiedBy>Menzo Windhouwer</cp:lastModifiedBy>
  <cp:revision>84</cp:revision>
  <dcterms:created xsi:type="dcterms:W3CDTF">2010-05-20T13:02:02Z</dcterms:created>
  <dcterms:modified xsi:type="dcterms:W3CDTF">2011-05-11T08:38:56Z</dcterms:modified>
</cp:coreProperties>
</file>